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src="../img/docs-design/home-long.mp4"&gt;&lt;/video&gt;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2024-03-01T15:36:33Z</dcterms:created>
  <dcterms:modified xsi:type="dcterms:W3CDTF">2024-03-01T15:36:33Z</dcterms:modified>
</cp:coreProperties>
</file>